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669868" cy="10285714"/>
            <a:chOff x="0" y="0"/>
            <a:chExt cx="1866986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669868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4759" y="3049998"/>
            <a:ext cx="8017702" cy="235953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8490" y="836270"/>
            <a:ext cx="2267829" cy="5604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89781" y="920567"/>
            <a:ext cx="1918048" cy="4780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88858" y="8951103"/>
            <a:ext cx="4330155" cy="8158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7887" y="4958109"/>
            <a:ext cx="1945171" cy="8429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669868" cy="10285714"/>
            <a:chOff x="0" y="0"/>
            <a:chExt cx="186698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66986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0993" y="815535"/>
            <a:ext cx="2884369" cy="1396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1811" y="3146268"/>
            <a:ext cx="16050724" cy="4361905"/>
            <a:chOff x="1121811" y="3146268"/>
            <a:chExt cx="16050724" cy="43619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410630" y="3146268"/>
              <a:ext cx="7753273" cy="4361216"/>
              <a:chOff x="9410630" y="3146268"/>
              <a:chExt cx="7753273" cy="436121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10630" y="3146268"/>
                <a:ext cx="7753273" cy="436121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21811" y="3146268"/>
              <a:ext cx="7803802" cy="4303105"/>
              <a:chOff x="1121811" y="3146268"/>
              <a:chExt cx="7803802" cy="430310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21811" y="3146268"/>
                <a:ext cx="7803802" cy="4303105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19454" y="7738524"/>
            <a:ext cx="1310082" cy="105183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11718" y="7777265"/>
            <a:ext cx="2967942" cy="10518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669868" cy="10285714"/>
            <a:chOff x="0" y="0"/>
            <a:chExt cx="186698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66986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0993" y="815535"/>
            <a:ext cx="3044998" cy="13967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71696" y="8081596"/>
            <a:ext cx="11372444" cy="10518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62591" y="3532962"/>
            <a:ext cx="3621826" cy="3621826"/>
            <a:chOff x="10862591" y="3532962"/>
            <a:chExt cx="3621826" cy="36218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62591" y="3532962"/>
              <a:ext cx="3621826" cy="36218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19042" y="3813833"/>
            <a:ext cx="3340954" cy="3340954"/>
            <a:chOff x="8419042" y="3813833"/>
            <a:chExt cx="3340954" cy="33409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19042" y="3813833"/>
              <a:ext cx="3340954" cy="33409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36959" y="4069073"/>
            <a:ext cx="3085714" cy="3085714"/>
            <a:chOff x="5836959" y="4069073"/>
            <a:chExt cx="3085714" cy="308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36959" y="4069073"/>
              <a:ext cx="3085714" cy="30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94552" y="3933221"/>
            <a:ext cx="3357419" cy="3357419"/>
            <a:chOff x="3794552" y="3933221"/>
            <a:chExt cx="3357419" cy="33574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94552" y="3933221"/>
              <a:ext cx="3357419" cy="33574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669868" cy="10285714"/>
            <a:chOff x="0" y="0"/>
            <a:chExt cx="186698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66986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0993" y="815535"/>
            <a:ext cx="3044998" cy="13967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2084" y="2450305"/>
            <a:ext cx="9685300" cy="73944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669868" cy="10285714"/>
            <a:chOff x="0" y="0"/>
            <a:chExt cx="1866986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669868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4197" y="3041149"/>
            <a:ext cx="6277541" cy="23683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8490" y="836270"/>
            <a:ext cx="2267829" cy="5604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89781" y="920567"/>
            <a:ext cx="1918048" cy="4780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88858" y="8951103"/>
            <a:ext cx="4330155" cy="8158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Slide 1</vt:lpstr>
      <vt:lpstr>Slide 2</vt:lpstr>
      <vt:lpstr>Slide 3</vt:lpstr>
      <vt:lpstr>Slide 4</vt:lpstr>
      <vt:lpstr>Slide 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2021-12-25T13:43:57Z</dcterms:created>
  <dcterms:modified xsi:type="dcterms:W3CDTF">2021-12-25T13:43:57Z</dcterms:modified>
</cp:coreProperties>
</file>